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72"/>
  </p:normalViewPr>
  <p:slideViewPr>
    <p:cSldViewPr snapToGrid="0" snapToObjects="1">
      <p:cViewPr varScale="1">
        <p:scale>
          <a:sx n="297" d="100"/>
          <a:sy n="297" d="100"/>
        </p:scale>
        <p:origin x="12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15/10/2024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10/15/24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10/15/24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GB" sz="1100" i="1" dirty="0" err="1">
                <a:solidFill>
                  <a:schemeClr val="bg1"/>
                </a:solidFill>
              </a:rPr>
              <a:t>Laatst</a:t>
            </a:r>
            <a:r>
              <a:rPr lang="en-GB" sz="1100" i="1" dirty="0">
                <a:solidFill>
                  <a:schemeClr val="bg1"/>
                </a:solidFill>
              </a:rPr>
              <a:t> g</a:t>
            </a:r>
            <a:r>
              <a:rPr lang="en-NL" sz="1100" i="1" dirty="0">
                <a:solidFill>
                  <a:schemeClr val="bg1"/>
                </a:solidFill>
              </a:rPr>
              <a:t>ewijzigd: 15 Oct 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Online amateurfotografie </a:t>
            </a:r>
            <a:br>
              <a:rPr lang="nl-NL" sz="1800" dirty="0"/>
            </a:br>
            <a:r>
              <a:rPr lang="nl-NL" sz="1800" dirty="0"/>
              <a:t>portfolio’s van leden van fotoclubs.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Club</a:t>
            </a:r>
            <a:r>
              <a:rPr lang="nl-NL" sz="1200" dirty="0">
                <a:solidFill>
                  <a:srgbClr val="D16349"/>
                </a:solidFill>
              </a:rPr>
              <a:t> concept </a:t>
            </a:r>
            <a:r>
              <a:rPr lang="nl-NL" sz="1200" dirty="0"/>
              <a:t>staat centraal </a:t>
            </a:r>
            <a:r>
              <a:rPr lang="nl-NL" sz="1050" dirty="0"/>
              <a:t>(i.t.t. Squarespace, </a:t>
            </a:r>
            <a:r>
              <a:rPr lang="nl-NL" sz="1050" dirty="0" err="1"/>
              <a:t>Glass</a:t>
            </a:r>
            <a:r>
              <a:rPr lang="nl-NL" sz="105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Centrale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ingang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b="1" dirty="0">
                <a:solidFill>
                  <a:srgbClr val="D16349"/>
                </a:solidFill>
              </a:rPr>
              <a:t>Decentraal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beheer: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clubs beheren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extensie voor integratie in bestaande sites.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deelname: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t.a.v. softwareonderhoud.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geen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endParaRPr lang="nl-NL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PC, </a:t>
            </a:r>
            <a:r>
              <a:rPr lang="en-GB" sz="1000" dirty="0"/>
              <a:t>Chinese </a:t>
            </a:r>
            <a:r>
              <a:rPr lang="en-GB" sz="1000" dirty="0" err="1"/>
              <a:t>telefoons</a:t>
            </a:r>
            <a:r>
              <a:rPr lang="en-GB" sz="1000" dirty="0"/>
              <a:t>, Mac…</a:t>
            </a:r>
            <a:r>
              <a:rPr lang="nl-NL" sz="1000" dirty="0"/>
              <a:t>)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Wereldwijd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Ondersteunt </a:t>
            </a:r>
            <a:r>
              <a:rPr lang="nl-NL" sz="1400" dirty="0" err="1"/>
              <a:t>nederlands</a:t>
            </a:r>
            <a:r>
              <a:rPr lang="nl-NL" sz="1400" dirty="0"/>
              <a:t> &amp; </a:t>
            </a:r>
            <a:r>
              <a:rPr lang="nl-NL" sz="1400" dirty="0" err="1"/>
              <a:t>engels</a:t>
            </a:r>
            <a:r>
              <a:rPr lang="nl-NL" sz="1400" dirty="0"/>
              <a:t> (kiest taal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is niet alleen Fotobond: kan </a:t>
            </a:r>
            <a:r>
              <a:rPr lang="nl-NL" sz="1400" i="1" dirty="0"/>
              <a:t>alle</a:t>
            </a:r>
            <a:r>
              <a:rPr lang="nl-NL" sz="1400" dirty="0"/>
              <a:t> clubs in NL en buitenland ondersteunen.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Beknopte documentatie (NL, EN) opgenomen in de app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Uitgebreidere documentatie (EN) 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en nooit helemaal af </a:t>
            </a:r>
            <a:r>
              <a:rPr lang="nl-NL" sz="1000" dirty="0"/>
              <a:t>(maandelijkse update)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iPhone SE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A17C5-9C41-B309-D55A-523A9D4BDD96}"/>
              </a:ext>
            </a:extLst>
          </p:cNvPr>
          <p:cNvGrpSpPr/>
          <p:nvPr/>
        </p:nvGrpSpPr>
        <p:grpSpPr>
          <a:xfrm>
            <a:off x="6168789" y="1562637"/>
            <a:ext cx="1476970" cy="2866968"/>
            <a:chOff x="6168788" y="710934"/>
            <a:chExt cx="2090707" cy="3718671"/>
          </a:xfrm>
        </p:grpSpPr>
        <p:pic>
          <p:nvPicPr>
            <p:cNvPr id="14" name="Picture 13" descr="A black cell phone with a screen showing a list of images&#10;&#10;Description automatically generated">
              <a:extLst>
                <a:ext uri="{FF2B5EF4-FFF2-40B4-BE49-F238E27FC236}">
                  <a16:creationId xmlns:a16="http://schemas.microsoft.com/office/drawing/2014/main" id="{AF236D9E-9372-B94A-E980-53B6FB33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788" y="710934"/>
              <a:ext cx="2090707" cy="37186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C2B53A-5102-57E0-B8D8-764F2C2215E0}"/>
                </a:ext>
              </a:extLst>
            </p:cNvPr>
            <p:cNvSpPr/>
            <p:nvPr/>
          </p:nvSpPr>
          <p:spPr>
            <a:xfrm>
              <a:off x="6970347" y="1005383"/>
              <a:ext cx="437136" cy="409431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47 clubs in Fotobond regio Brabant Oost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(in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94874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Toegang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ledenlijst (Level 2) eruit op app en website?</a:t>
            </a:r>
          </a:p>
        </p:txBody>
      </p:sp>
      <p:pic>
        <p:nvPicPr>
          <p:cNvPr id="17" name="Picture 16" descr="A table with text on it&#10;&#10;Description automatically generated">
            <a:extLst>
              <a:ext uri="{FF2B5EF4-FFF2-40B4-BE49-F238E27FC236}">
                <a16:creationId xmlns:a16="http://schemas.microsoft.com/office/drawing/2014/main" id="{0BDB14A4-27FA-0885-BB80-1EAFBDD2F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53" y="1074461"/>
            <a:ext cx="4152947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1902</TotalTime>
  <Words>772</Words>
  <Application>Microsoft Macintosh PowerPoint</Application>
  <PresentationFormat>On-screen Show (16:9)</PresentationFormat>
  <Paragraphs>136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117</cp:revision>
  <dcterms:created xsi:type="dcterms:W3CDTF">2019-12-06T15:20:23Z</dcterms:created>
  <dcterms:modified xsi:type="dcterms:W3CDTF">2024-10-15T21:17:12Z</dcterms:modified>
</cp:coreProperties>
</file>